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62" r:id="rId2"/>
    <p:sldId id="257" r:id="rId3"/>
    <p:sldId id="258" r:id="rId4"/>
    <p:sldId id="293" r:id="rId5"/>
    <p:sldId id="428" r:id="rId6"/>
    <p:sldId id="267" r:id="rId7"/>
    <p:sldId id="296" r:id="rId8"/>
    <p:sldId id="273" r:id="rId9"/>
    <p:sldId id="275" r:id="rId10"/>
    <p:sldId id="271" r:id="rId11"/>
    <p:sldId id="298" r:id="rId12"/>
    <p:sldId id="391" r:id="rId13"/>
    <p:sldId id="282" r:id="rId14"/>
    <p:sldId id="301" r:id="rId15"/>
    <p:sldId id="304" r:id="rId16"/>
    <p:sldId id="306" r:id="rId17"/>
    <p:sldId id="392" r:id="rId18"/>
    <p:sldId id="393" r:id="rId19"/>
    <p:sldId id="425" r:id="rId20"/>
    <p:sldId id="426" r:id="rId21"/>
    <p:sldId id="436" r:id="rId22"/>
    <p:sldId id="284" r:id="rId23"/>
    <p:sldId id="326" r:id="rId24"/>
    <p:sldId id="323" r:id="rId25"/>
    <p:sldId id="334" r:id="rId26"/>
    <p:sldId id="395" r:id="rId27"/>
    <p:sldId id="330" r:id="rId28"/>
    <p:sldId id="401" r:id="rId29"/>
    <p:sldId id="402" r:id="rId30"/>
    <p:sldId id="332" r:id="rId31"/>
    <p:sldId id="353" r:id="rId32"/>
    <p:sldId id="354" r:id="rId33"/>
    <p:sldId id="356" r:id="rId34"/>
    <p:sldId id="352" r:id="rId35"/>
    <p:sldId id="339" r:id="rId36"/>
    <p:sldId id="341" r:id="rId37"/>
    <p:sldId id="412" r:id="rId38"/>
    <p:sldId id="348" r:id="rId39"/>
    <p:sldId id="350" r:id="rId40"/>
    <p:sldId id="343" r:id="rId41"/>
    <p:sldId id="406" r:id="rId42"/>
    <p:sldId id="408" r:id="rId43"/>
    <p:sldId id="442" r:id="rId44"/>
    <p:sldId id="443" r:id="rId45"/>
    <p:sldId id="444" r:id="rId46"/>
    <p:sldId id="454" r:id="rId47"/>
    <p:sldId id="450" r:id="rId48"/>
    <p:sldId id="452" r:id="rId49"/>
    <p:sldId id="446" r:id="rId50"/>
    <p:sldId id="455" r:id="rId51"/>
    <p:sldId id="458" r:id="rId52"/>
    <p:sldId id="460" r:id="rId53"/>
    <p:sldId id="461" r:id="rId54"/>
    <p:sldId id="462" r:id="rId55"/>
    <p:sldId id="465" r:id="rId56"/>
    <p:sldId id="472" r:id="rId57"/>
    <p:sldId id="473" r:id="rId58"/>
    <p:sldId id="474" r:id="rId59"/>
    <p:sldId id="467" r:id="rId60"/>
    <p:sldId id="476" r:id="rId61"/>
    <p:sldId id="478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9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80"/>
    <a:srgbClr val="FFFFFF"/>
    <a:srgbClr val="CCECFF"/>
    <a:srgbClr val="F8E9D7"/>
    <a:srgbClr val="F7DFBF"/>
    <a:srgbClr val="595959"/>
    <a:srgbClr val="BBBBBB"/>
    <a:srgbClr val="4E9F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93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8" y="1032"/>
      </p:cViewPr>
      <p:guideLst>
        <p:guide orient="horz" pos="2115"/>
        <p:guide pos="39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6C6008-F63A-4BC9-8D7E-C86AD100CFFA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79BE4-E14E-4C1F-A356-82020B54D1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51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595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906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736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270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654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647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096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32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689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1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514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488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4187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1432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2001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1780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41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5710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844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4497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1813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038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9975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2531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5281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0737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111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0379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6991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9176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8948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5254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300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8358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76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5359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0182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9910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0998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5002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5718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5474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7791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348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4385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1446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4777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2283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1154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1162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1256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7838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1893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3202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138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3955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4210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448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051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51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79BE4-E14E-4C1F-A356-82020B54D16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356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208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726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72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88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183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112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532" y="31532"/>
            <a:ext cx="26516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1.1.2</a:t>
            </a:r>
            <a:r>
              <a:rPr lang="zh-CN" altLang="en-US" sz="1200" dirty="0"/>
              <a:t>二、现代汉语和现代汉语的形成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7994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80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113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61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551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1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766" y="15766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1.2.1</a:t>
            </a:r>
            <a:r>
              <a:rPr lang="zh-CN" altLang="en-US" dirty="0"/>
              <a:t>一、语音方面的主要特点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842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861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96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766" y="15766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1.2.3</a:t>
            </a:r>
            <a:r>
              <a:rPr lang="zh-CN" altLang="en-US" dirty="0"/>
              <a:t>三、语法方面的主要特点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049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91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614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766" y="15766"/>
            <a:ext cx="2266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2.1.1</a:t>
            </a:r>
            <a:r>
              <a:rPr lang="zh-CN" altLang="en-US" dirty="0"/>
              <a:t>一、语音的性质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36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766" y="15766"/>
            <a:ext cx="2266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2.1.1</a:t>
            </a:r>
            <a:r>
              <a:rPr lang="zh-CN" altLang="en-US" dirty="0"/>
              <a:t>一、语音的性质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155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766" y="15766"/>
            <a:ext cx="2266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2.1.1</a:t>
            </a:r>
            <a:r>
              <a:rPr lang="zh-CN" altLang="en-US" dirty="0"/>
              <a:t>一、语音的性质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259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766" y="15766"/>
            <a:ext cx="2266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2.1.1</a:t>
            </a:r>
            <a:r>
              <a:rPr lang="zh-CN" altLang="en-US" dirty="0"/>
              <a:t>一、语音的性质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905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766" y="15766"/>
            <a:ext cx="2266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2.1.1</a:t>
            </a:r>
            <a:r>
              <a:rPr lang="zh-CN" altLang="en-US" dirty="0"/>
              <a:t>一、语音的性质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602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615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63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19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777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339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9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349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766" y="15766"/>
            <a:ext cx="2266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2.1.2</a:t>
            </a:r>
            <a:r>
              <a:rPr lang="zh-CN" altLang="en-US" dirty="0"/>
              <a:t>二、语音的单位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082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766" y="15766"/>
            <a:ext cx="2266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2.1.2</a:t>
            </a:r>
            <a:r>
              <a:rPr lang="zh-CN" altLang="en-US" dirty="0"/>
              <a:t>二、语音的单位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203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766" y="15766"/>
            <a:ext cx="2266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2.1.2</a:t>
            </a:r>
            <a:r>
              <a:rPr lang="zh-CN" altLang="en-US" dirty="0"/>
              <a:t>二、语音的单位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45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766" y="15766"/>
            <a:ext cx="2266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2.1.2</a:t>
            </a:r>
            <a:r>
              <a:rPr lang="zh-CN" altLang="en-US" dirty="0"/>
              <a:t>二、语音的单位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123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766" y="15766"/>
            <a:ext cx="2266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2.1.2</a:t>
            </a:r>
            <a:r>
              <a:rPr lang="zh-CN" altLang="en-US" dirty="0"/>
              <a:t>二、语音的单位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959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766" y="15766"/>
            <a:ext cx="2266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2.1.2</a:t>
            </a:r>
            <a:r>
              <a:rPr lang="zh-CN" altLang="en-US" dirty="0"/>
              <a:t>二、语音的单位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09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6516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1.1.2</a:t>
            </a:r>
            <a:r>
              <a:rPr lang="zh-CN" altLang="en-US" sz="1200" dirty="0"/>
              <a:t>二、现代汉语和现代汉语的形成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0037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658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816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672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260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79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80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281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05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57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26516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1.1.2</a:t>
            </a:r>
            <a:r>
              <a:rPr lang="zh-CN" altLang="en-US" sz="1200" dirty="0"/>
              <a:t>二、现代汉语和现代汉语的形成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7285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479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818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87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212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61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171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31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26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9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364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26516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1.1.2</a:t>
            </a:r>
            <a:r>
              <a:rPr lang="zh-CN" altLang="en-US" sz="1200" dirty="0"/>
              <a:t>二、现代汉语和现代汉语的形成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7170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49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259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532" y="31532"/>
            <a:ext cx="26516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1.1.2</a:t>
            </a:r>
            <a:r>
              <a:rPr lang="zh-CN" altLang="en-US" sz="1200" dirty="0"/>
              <a:t>二、现代汉语和现代汉语的形成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6985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98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332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</TotalTime>
  <Words>183</Words>
  <Application>Microsoft Office PowerPoint</Application>
  <PresentationFormat>宽屏</PresentationFormat>
  <Paragraphs>79</Paragraphs>
  <Slides>61</Slides>
  <Notes>61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5" baseType="lpstr">
      <vt:lpstr>宋体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nina2korea@163.com</dc:creator>
  <cp:lastModifiedBy>nina2korea@163.com</cp:lastModifiedBy>
  <cp:revision>118</cp:revision>
  <dcterms:created xsi:type="dcterms:W3CDTF">2018-07-15T14:38:04Z</dcterms:created>
  <dcterms:modified xsi:type="dcterms:W3CDTF">2019-11-19T10:15:05Z</dcterms:modified>
</cp:coreProperties>
</file>